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59" autoAdjust="0"/>
  </p:normalViewPr>
  <p:slideViewPr>
    <p:cSldViewPr>
      <p:cViewPr varScale="1">
        <p:scale>
          <a:sx n="63" d="100"/>
          <a:sy n="63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2A38B-893D-433E-BFFA-13FD6D89E57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0B600-459D-4A50-B7B6-CA9D947B7A7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179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8347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363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6124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9079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9721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600-459D-4A50-B7B6-CA9D947B7A7A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3110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5291A2E-17A2-4D02-9716-E48279B8887B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A17D45-2B12-4832-B2A1-F30A93C414E1}" type="slidenum">
              <a:rPr lang="en-NZ" smtClean="0"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gif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url?sa=i&amp;rct=j&amp;q=first+cigarette+invented&amp;source=images&amp;cd=&amp;cad=rja&amp;docid=JH-iERCT3J5LYM&amp;tbnid=kOHVUhU9g73SMM:&amp;ved=0CAUQjRw&amp;url=http%3A%2F%2Fwww.easytechtips24.com%2Fbest-electronic-cigarette%2F&amp;ei=dvjVUfGhIoL-kAXQnIDgCw&amp;psig=AFQjCNE7P9-Ne1vSjesYMEdm_Um9BBhfZg&amp;ust=137306356739645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428999"/>
            <a:ext cx="3529038" cy="2304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640960" cy="28083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948" y="6237312"/>
            <a:ext cx="4716016" cy="620688"/>
          </a:xfrm>
          <a:prstGeom prst="rect">
            <a:avLst/>
          </a:prstGeom>
        </p:spPr>
      </p:pic>
      <p:pic>
        <p:nvPicPr>
          <p:cNvPr id="12" name="Replay-Sean Kingsto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475656" y="49411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5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1000">
        <p:split orient="vert"/>
      </p:transition>
    </mc:Choice>
    <mc:Fallback>
      <p:transition spd="slow" advTm="1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098" y="2564904"/>
            <a:ext cx="8242382" cy="3450696"/>
          </a:xfrm>
        </p:spPr>
        <p:txBody>
          <a:bodyPr>
            <a:normAutofit/>
          </a:bodyPr>
          <a:lstStyle/>
          <a:p>
            <a:r>
              <a:rPr lang="en-NZ" sz="3200" dirty="0" smtClean="0"/>
              <a:t>Smoking damages smoker's lungs by exposing them to poisonous substances like tar, carbon monoxides and nitrogen oxides</a:t>
            </a:r>
            <a:r>
              <a:rPr lang="en-NZ" sz="3200" dirty="0" smtClean="0"/>
              <a:t>.</a:t>
            </a:r>
          </a:p>
          <a:p>
            <a:r>
              <a:rPr lang="en-NZ" sz="3200" dirty="0" smtClean="0"/>
              <a:t>This is what smoker’s lungs look like:</a:t>
            </a:r>
            <a:r>
              <a:rPr lang="en-NZ" sz="3200" dirty="0" smtClean="0"/>
              <a:t> 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dirty="0" smtClean="0"/>
              <a:t>How does smoke affect your lungs?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797152"/>
            <a:ext cx="2014513" cy="1798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97152"/>
            <a:ext cx="1800200" cy="177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532543"/>
            <a:ext cx="8352928" cy="3450696"/>
          </a:xfrm>
        </p:spPr>
        <p:txBody>
          <a:bodyPr>
            <a:normAutofit/>
          </a:bodyPr>
          <a:lstStyle/>
          <a:p>
            <a:r>
              <a:rPr lang="en-NZ" sz="3200" dirty="0" smtClean="0"/>
              <a:t>Smoking </a:t>
            </a:r>
            <a:r>
              <a:rPr lang="en-NZ" sz="3200" dirty="0" smtClean="0"/>
              <a:t>causes your blood to clot and </a:t>
            </a:r>
            <a:r>
              <a:rPr lang="en-NZ" sz="3200" dirty="0" smtClean="0"/>
              <a:t>deprives </a:t>
            </a:r>
            <a:r>
              <a:rPr lang="en-NZ" sz="3200" dirty="0" smtClean="0"/>
              <a:t>oxygen to the body which leads to suffocation and dying. </a:t>
            </a:r>
            <a:endParaRPr lang="en-NZ" sz="3200" dirty="0" smtClean="0"/>
          </a:p>
          <a:p>
            <a:r>
              <a:rPr lang="en-NZ" sz="3200" dirty="0" smtClean="0"/>
              <a:t>Smoking </a:t>
            </a:r>
            <a:r>
              <a:rPr lang="en-NZ" sz="3200" dirty="0" smtClean="0"/>
              <a:t>can even make a common flu turn into something complicated and eventually lead to death.</a:t>
            </a:r>
            <a:endParaRPr lang="en-NZ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4000" dirty="0" smtClean="0"/>
              <a:t>How will smoking kill you?</a:t>
            </a:r>
            <a:endParaRPr lang="en-NZ" sz="4000" dirty="0"/>
          </a:p>
        </p:txBody>
      </p:sp>
      <p:sp>
        <p:nvSpPr>
          <p:cNvPr id="4" name="Rectangle 3"/>
          <p:cNvSpPr/>
          <p:nvPr/>
        </p:nvSpPr>
        <p:spPr>
          <a:xfrm>
            <a:off x="3940434" y="5938574"/>
            <a:ext cx="1839196" cy="3191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Cloud 4"/>
          <p:cNvSpPr/>
          <p:nvPr/>
        </p:nvSpPr>
        <p:spPr>
          <a:xfrm>
            <a:off x="5779630" y="5624443"/>
            <a:ext cx="504056" cy="314131"/>
          </a:xfrm>
          <a:prstGeom prst="cloud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Cloud 5"/>
          <p:cNvSpPr/>
          <p:nvPr/>
        </p:nvSpPr>
        <p:spPr>
          <a:xfrm>
            <a:off x="6286410" y="5135534"/>
            <a:ext cx="648072" cy="513961"/>
          </a:xfrm>
          <a:prstGeom prst="cloud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&quot;No&quot; Symbol 6"/>
          <p:cNvSpPr/>
          <p:nvPr/>
        </p:nvSpPr>
        <p:spPr>
          <a:xfrm>
            <a:off x="4211960" y="5540671"/>
            <a:ext cx="1296144" cy="1114978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75467"/>
            <a:ext cx="8424935" cy="3450696"/>
          </a:xfrm>
        </p:spPr>
        <p:txBody>
          <a:bodyPr>
            <a:normAutofit fontScale="92500" lnSpcReduction="20000"/>
          </a:bodyPr>
          <a:lstStyle/>
          <a:p>
            <a:r>
              <a:rPr lang="en-NZ" sz="3200" dirty="0" smtClean="0"/>
              <a:t>In 1832 </a:t>
            </a:r>
            <a:r>
              <a:rPr lang="en-NZ" sz="3200" dirty="0" smtClean="0"/>
              <a:t>the cigarette </a:t>
            </a:r>
          </a:p>
          <a:p>
            <a:pPr marL="0" indent="0">
              <a:buNone/>
            </a:pPr>
            <a:r>
              <a:rPr lang="en-NZ" sz="3200" dirty="0" smtClean="0"/>
              <a:t>was </a:t>
            </a:r>
            <a:r>
              <a:rPr lang="en-NZ" sz="3200" dirty="0" smtClean="0"/>
              <a:t>accidentally </a:t>
            </a:r>
            <a:r>
              <a:rPr lang="en-NZ" sz="3200" dirty="0" smtClean="0"/>
              <a:t>invented</a:t>
            </a:r>
          </a:p>
          <a:p>
            <a:pPr marL="0" indent="0">
              <a:buNone/>
            </a:pPr>
            <a:r>
              <a:rPr lang="en-NZ" sz="3200" dirty="0" smtClean="0"/>
              <a:t>by </a:t>
            </a:r>
            <a:r>
              <a:rPr lang="en-NZ" sz="3200" dirty="0" smtClean="0"/>
              <a:t>an Egyptian </a:t>
            </a:r>
            <a:r>
              <a:rPr lang="en-NZ" sz="3200" dirty="0" smtClean="0"/>
              <a:t>Artilleryman</a:t>
            </a:r>
          </a:p>
          <a:p>
            <a:pPr marL="0" indent="0">
              <a:buNone/>
            </a:pPr>
            <a:r>
              <a:rPr lang="en-NZ" sz="3200" dirty="0" smtClean="0"/>
              <a:t>during </a:t>
            </a:r>
            <a:r>
              <a:rPr lang="en-NZ" sz="3200" dirty="0" smtClean="0"/>
              <a:t>the </a:t>
            </a:r>
            <a:r>
              <a:rPr lang="en-NZ" sz="3200" dirty="0" err="1" smtClean="0"/>
              <a:t>Seige</a:t>
            </a:r>
            <a:r>
              <a:rPr lang="en-NZ" sz="3200" dirty="0" smtClean="0"/>
              <a:t> of Acre. </a:t>
            </a:r>
            <a:endParaRPr lang="en-NZ" sz="3200" dirty="0" smtClean="0"/>
          </a:p>
          <a:p>
            <a:pPr marL="0" indent="0">
              <a:buNone/>
            </a:pPr>
            <a:r>
              <a:rPr lang="en-NZ" sz="3200" dirty="0" smtClean="0"/>
              <a:t>They </a:t>
            </a:r>
            <a:r>
              <a:rPr lang="en-NZ" sz="3200" dirty="0" smtClean="0"/>
              <a:t>were first </a:t>
            </a:r>
            <a:endParaRPr lang="en-NZ" sz="3200" dirty="0" smtClean="0"/>
          </a:p>
          <a:p>
            <a:pPr marL="0" indent="0">
              <a:buNone/>
            </a:pPr>
            <a:r>
              <a:rPr lang="en-NZ" sz="3200" dirty="0" smtClean="0"/>
              <a:t>manufactured </a:t>
            </a:r>
            <a:r>
              <a:rPr lang="en-NZ" sz="3200" dirty="0" smtClean="0"/>
              <a:t>in 1860 in </a:t>
            </a:r>
            <a:endParaRPr lang="en-NZ" sz="3200" dirty="0" smtClean="0"/>
          </a:p>
          <a:p>
            <a:pPr marL="0" indent="0">
              <a:buNone/>
            </a:pPr>
            <a:r>
              <a:rPr lang="en-NZ" sz="3200" dirty="0" smtClean="0"/>
              <a:t>the </a:t>
            </a:r>
            <a:r>
              <a:rPr lang="en-NZ" sz="3200" dirty="0" smtClean="0"/>
              <a:t>US.</a:t>
            </a:r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dirty="0" smtClean="0"/>
              <a:t>Who invented the </a:t>
            </a:r>
            <a:r>
              <a:rPr lang="en-NZ" dirty="0" smtClean="0"/>
              <a:t>cigarettes?</a:t>
            </a:r>
            <a:endParaRPr lang="en-NZ" dirty="0"/>
          </a:p>
        </p:txBody>
      </p:sp>
      <p:pic>
        <p:nvPicPr>
          <p:cNvPr id="1026" name="Picture 2" descr="http://www.easytechtips24.com/wp-content/uploads/2013/05/diffent-types-electronic-cigarett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795" y="2852936"/>
            <a:ext cx="38426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75467"/>
            <a:ext cx="8424935" cy="3450696"/>
          </a:xfrm>
        </p:spPr>
        <p:txBody>
          <a:bodyPr>
            <a:normAutofit fontScale="92500" lnSpcReduction="20000"/>
          </a:bodyPr>
          <a:lstStyle/>
          <a:p>
            <a:endParaRPr lang="en-NZ" b="1" dirty="0" smtClean="0"/>
          </a:p>
          <a:p>
            <a:r>
              <a:rPr lang="en-NZ" sz="3200" dirty="0" smtClean="0"/>
              <a:t>leads </a:t>
            </a:r>
            <a:r>
              <a:rPr lang="en-NZ" sz="3200" dirty="0" smtClean="0"/>
              <a:t>to a reduction in the weight of the unborn </a:t>
            </a:r>
            <a:r>
              <a:rPr lang="en-NZ" sz="3200" dirty="0" smtClean="0"/>
              <a:t>baby.</a:t>
            </a:r>
          </a:p>
          <a:p>
            <a:r>
              <a:rPr lang="en-NZ" sz="3200" dirty="0" smtClean="0"/>
              <a:t>reduces </a:t>
            </a:r>
            <a:r>
              <a:rPr lang="en-NZ" sz="3200" dirty="0" smtClean="0"/>
              <a:t>the supply of oxygen to the baby. </a:t>
            </a:r>
            <a:endParaRPr lang="en-NZ" sz="3200" dirty="0" smtClean="0"/>
          </a:p>
          <a:p>
            <a:pPr marL="0" indent="0">
              <a:buNone/>
            </a:pPr>
            <a:endParaRPr lang="en-NZ" sz="3200" dirty="0" smtClean="0"/>
          </a:p>
          <a:p>
            <a:r>
              <a:rPr lang="en-NZ" sz="3200" dirty="0" smtClean="0"/>
              <a:t>Once </a:t>
            </a:r>
            <a:r>
              <a:rPr lang="en-NZ" sz="3200" dirty="0" smtClean="0"/>
              <a:t>the baby is born he matures to a shorter height, becomes slower at reading and has poor social adjustment.</a:t>
            </a:r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dirty="0" smtClean="0"/>
              <a:t>How does smoking </a:t>
            </a:r>
            <a:r>
              <a:rPr lang="en-NZ" dirty="0" smtClean="0"/>
              <a:t>affect </a:t>
            </a:r>
            <a:r>
              <a:rPr lang="en-NZ" dirty="0" smtClean="0"/>
              <a:t>your baby?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940" y="1340768"/>
            <a:ext cx="2448272" cy="185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0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844" y="2492896"/>
            <a:ext cx="8246628" cy="3450696"/>
          </a:xfrm>
        </p:spPr>
        <p:txBody>
          <a:bodyPr/>
          <a:lstStyle/>
          <a:p>
            <a:endParaRPr lang="en-NZ" b="1" dirty="0" smtClean="0"/>
          </a:p>
          <a:p>
            <a:r>
              <a:rPr lang="en-NZ" dirty="0" smtClean="0"/>
              <a:t>A cigarette </a:t>
            </a:r>
            <a:r>
              <a:rPr lang="en-NZ" dirty="0" smtClean="0"/>
              <a:t>has lots of poisonous chemicals.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NZ" sz="4000" dirty="0" smtClean="0"/>
              <a:t>What is in a cigarette? </a:t>
            </a:r>
            <a:endParaRPr lang="en-NZ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578" y="3501008"/>
            <a:ext cx="5472608" cy="310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178</Words>
  <Application>Microsoft Office PowerPoint</Application>
  <PresentationFormat>On-screen Show (4:3)</PresentationFormat>
  <Paragraphs>29</Paragraphs>
  <Slides>6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PowerPoint Presentation</vt:lpstr>
      <vt:lpstr>How does smoke affect your lungs?</vt:lpstr>
      <vt:lpstr>How will smoking kill you?</vt:lpstr>
      <vt:lpstr>Who invented the cigarettes?</vt:lpstr>
      <vt:lpstr>How does smoking affect your baby?</vt:lpstr>
      <vt:lpstr>What is in a cigarette?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luxman smoking</dc:title>
  <dc:creator>R154</dc:creator>
  <cp:lastModifiedBy>R153</cp:lastModifiedBy>
  <cp:revision>15</cp:revision>
  <dcterms:created xsi:type="dcterms:W3CDTF">2013-07-02T22:10:26Z</dcterms:created>
  <dcterms:modified xsi:type="dcterms:W3CDTF">2013-07-04T23:04:41Z</dcterms:modified>
</cp:coreProperties>
</file>